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70" d="100"/>
          <a:sy n="70" d="100"/>
        </p:scale>
        <p:origin x="73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967575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943256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9709692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976684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7085732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05100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4739962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039274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7565894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68132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s-ES"/>
              <a:t>Haga clic en el icono para agregar una imagen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s-CO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104624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C14A92-F546-47CD-BAE1-8BD377D91000}" type="datetimeFigureOut">
              <a:rPr lang="es-CO" smtClean="0"/>
              <a:t>29/08/2025</a:t>
            </a:fld>
            <a:endParaRPr lang="es-CO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0E30C3F1-F408-45AE-A586-8742FFBBDC7A}" type="slidenum">
              <a:rPr lang="es-CO" smtClean="0"/>
              <a:t>‹Nº›</a:t>
            </a:fld>
            <a:endParaRPr lang="es-CO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5564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CAB1970F-89E0-F31B-2B29-2E69F7269B5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/>
              <a:t>Tercer periodo</a:t>
            </a:r>
            <a:endParaRPr lang="es-CO" dirty="0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03F9B9B3-128E-AB75-8D18-FDEE6C04894F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/>
              <a:t>ÈTICA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8374387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670CFF0C-7895-F098-F2BD-09DC9D034C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¿CÓMO CONSTRUYO MIS SUEÑOS? 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FD4CDED4-3113-CFB8-090A-39F8F7C2660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• El Proyecto de Vida y su importancia </a:t>
            </a:r>
          </a:p>
          <a:p>
            <a:r>
              <a:rPr lang="es-ES" dirty="0"/>
              <a:t>• Los valores en la vida diaria</a:t>
            </a:r>
          </a:p>
          <a:p>
            <a:r>
              <a:rPr lang="es-ES" dirty="0"/>
              <a:t> • La familia y los Valores </a:t>
            </a:r>
          </a:p>
          <a:p>
            <a:r>
              <a:rPr lang="es-ES" dirty="0"/>
              <a:t>• Los conflictos en la familia </a:t>
            </a:r>
          </a:p>
          <a:p>
            <a:r>
              <a:rPr lang="es-ES" dirty="0"/>
              <a:t>• Autoestima y Autoconfianza Infografía sobre el Proyecto de Vida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247047593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9593D21D-356A-EA03-E0ED-1AC8DF0F4A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dirty="0"/>
              <a:t>INDICADORES DE DESEMPEÑO</a:t>
            </a:r>
            <a:endParaRPr lang="es-CO" dirty="0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F057E47-A580-82BD-1787-AEDE7D2B39B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Comprensión del trabajo en equipo para ser más eficaz en la interacción y la relación con los demás </a:t>
            </a:r>
          </a:p>
          <a:p>
            <a:r>
              <a:rPr lang="es-ES" dirty="0"/>
              <a:t>• Reconocimiento de la importancia del Proyecto de Vida y los pasos que se deben seguir en su elaboración mediante una creación o infografía </a:t>
            </a:r>
          </a:p>
          <a:p>
            <a:r>
              <a:rPr lang="es-ES" dirty="0"/>
              <a:t>• Comprensión de la familia como cimiento en la construcción de seres humanos con principios éticos y morales y estrategias para evitar los conflictos intrafamiliares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106560651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A84B4463-7EA3-034A-E5E4-85CE4D2AC48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78757C1B-8079-2606-0E11-5DF5F126BB4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s-ES" dirty="0"/>
              <a:t>Identificación del proyecto de vida como contribución al desarrollo integral del ser humano </a:t>
            </a:r>
          </a:p>
          <a:p>
            <a:r>
              <a:rPr lang="es-ES"/>
              <a:t>• </a:t>
            </a:r>
            <a:r>
              <a:rPr lang="es-ES" dirty="0"/>
              <a:t>Aplicación del concepto de autonomía en las dimensiones personal, familiar y social para un mayor autocontrol</a:t>
            </a:r>
            <a:r>
              <a:rPr lang="es-ES"/>
              <a:t>. </a:t>
            </a:r>
          </a:p>
          <a:p>
            <a:r>
              <a:rPr lang="es-ES"/>
              <a:t>• </a:t>
            </a:r>
            <a:r>
              <a:rPr lang="es-ES" dirty="0"/>
              <a:t>Aplicación de los principios humanos en la solución de problemáticas sociales actuales mediante el enfoque STEM+, para mantener una sana convivencia </a:t>
            </a:r>
            <a:endParaRPr lang="es-CO" dirty="0"/>
          </a:p>
        </p:txBody>
      </p:sp>
    </p:spTree>
    <p:extLst>
      <p:ext uri="{BB962C8B-B14F-4D97-AF65-F5344CB8AC3E}">
        <p14:creationId xmlns:p14="http://schemas.microsoft.com/office/powerpoint/2010/main" val="3958767879"/>
      </p:ext>
    </p:extLst>
  </p:cSld>
  <p:clrMapOvr>
    <a:masterClrMapping/>
  </p:clrMapOvr>
</p:sld>
</file>

<file path=ppt/theme/theme1.xml><?xml version="1.0" encoding="utf-8"?>
<a:theme xmlns:a="http://schemas.openxmlformats.org/drawingml/2006/main" name="Galería">
  <a:themeElements>
    <a:clrScheme name="Galería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ería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ería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43000" r="43000" b="10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</TotalTime>
  <Words>172</Words>
  <Application>Microsoft Office PowerPoint</Application>
  <PresentationFormat>Panorámica</PresentationFormat>
  <Paragraphs>15</Paragraphs>
  <Slides>4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2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4</vt:i4>
      </vt:variant>
    </vt:vector>
  </HeadingPairs>
  <TitlesOfParts>
    <vt:vector size="7" baseType="lpstr">
      <vt:lpstr>Arial</vt:lpstr>
      <vt:lpstr>Gill Sans MT</vt:lpstr>
      <vt:lpstr>Galería</vt:lpstr>
      <vt:lpstr>Tercer periodo</vt:lpstr>
      <vt:lpstr>¿CÓMO CONSTRUYO MIS SUEÑOS? </vt:lpstr>
      <vt:lpstr>INDICADORES DE DESEMPEÑO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Lady</dc:creator>
  <cp:lastModifiedBy>Lady</cp:lastModifiedBy>
  <cp:revision>1</cp:revision>
  <dcterms:created xsi:type="dcterms:W3CDTF">2025-08-30T00:58:47Z</dcterms:created>
  <dcterms:modified xsi:type="dcterms:W3CDTF">2025-08-30T00:59:57Z</dcterms:modified>
</cp:coreProperties>
</file>