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730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271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5893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9312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4486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7538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2207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8185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311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886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10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01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947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0446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838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540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3795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6713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1970F-89E0-F31B-2B29-2E69F7269B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Tercer periodo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F9B9B3-128E-AB75-8D18-FDEE6C0489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ÈTICA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3743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DE22F54-A82E-C780-DC65-0760930D9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4CDED4-3113-CFB8-090A-39F8F7C26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804520"/>
            <a:ext cx="9603275" cy="4661826"/>
          </a:xfrm>
        </p:spPr>
        <p:txBody>
          <a:bodyPr>
            <a:normAutofit/>
          </a:bodyPr>
          <a:lstStyle/>
          <a:p>
            <a:r>
              <a:rPr lang="es-ES" dirty="0"/>
              <a:t>¿VIVIMOS EN SOCIEDAD? </a:t>
            </a:r>
          </a:p>
          <a:p>
            <a:r>
              <a:rPr lang="es-ES" dirty="0"/>
              <a:t>• Valores para convivir y evitar la discriminación </a:t>
            </a:r>
          </a:p>
          <a:p>
            <a:r>
              <a:rPr lang="es-ES" dirty="0"/>
              <a:t>• Manejo de la euforia</a:t>
            </a:r>
          </a:p>
          <a:p>
            <a:r>
              <a:rPr lang="es-ES" dirty="0"/>
              <a:t> • Cuidado de las personas: Personas que merecen un cuidado especial </a:t>
            </a:r>
          </a:p>
          <a:p>
            <a:r>
              <a:rPr lang="es-ES" dirty="0"/>
              <a:t>¿CONSTRUYO MIS SUEÑOS?</a:t>
            </a:r>
          </a:p>
          <a:p>
            <a:r>
              <a:rPr lang="es-ES" dirty="0"/>
              <a:t> • La motivación – automotivación </a:t>
            </a:r>
          </a:p>
          <a:p>
            <a:r>
              <a:rPr lang="es-ES" dirty="0"/>
              <a:t>• Autoevaluación-Las metas-</a:t>
            </a:r>
          </a:p>
          <a:p>
            <a:r>
              <a:rPr lang="es-ES" dirty="0"/>
              <a:t> • La autogestión. </a:t>
            </a:r>
          </a:p>
          <a:p>
            <a:r>
              <a:rPr lang="es-ES" dirty="0"/>
              <a:t>• La felicidad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70475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3D21D-356A-EA03-E0ED-1AC8DF0F4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INDICADORES DE DESEMPEÑO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057E47-A580-82BD-1787-AEDE7D2B3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Reconocimiento del autocontrol para el manejo de situaciones eufóricas en distintos contextos. </a:t>
            </a:r>
          </a:p>
          <a:p>
            <a:r>
              <a:rPr lang="es-ES" dirty="0"/>
              <a:t>• Aplicación proactiva de las normas de convivencia en la interacción con los demás. </a:t>
            </a:r>
          </a:p>
          <a:p>
            <a:r>
              <a:rPr lang="es-ES" dirty="0"/>
              <a:t>• Identificación de formas de discriminación de niños (as), ancianos (as) y personas en situación de discapacidad en el contexto familiar, social y escolar con el fin de evitar exclusiones sociales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65606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B4463-7EA3-034A-E5E4-85CE4D2A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757C1B-8079-2606-0E11-5DF5F126B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• Promoción de la responsabilidad y el autocuidado en la etapa de la adolescencia con el fin de prevenir y garantizar una juventud y adultez sana</a:t>
            </a:r>
          </a:p>
          <a:p>
            <a:r>
              <a:rPr lang="es-ES" dirty="0"/>
              <a:t> • Formulación de metas personales que contribuyan con el desarrollo integral y establecimiento de estrategias para su logro </a:t>
            </a:r>
          </a:p>
          <a:p>
            <a:r>
              <a:rPr lang="es-ES" dirty="0"/>
              <a:t>• Aplicación de los principios humanos en la solución de problemáticas sociales actuales mediante el enfoque STEM+, para mantener una sana convivencia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58767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191</Words>
  <Application>Microsoft Office PowerPoint</Application>
  <PresentationFormat>Panorámica</PresentationFormat>
  <Paragraphs>18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Ion</vt:lpstr>
      <vt:lpstr>Tercer periodo</vt:lpstr>
      <vt:lpstr>Presentación de PowerPoint</vt:lpstr>
      <vt:lpstr>INDICADORES DE DESEMPEÑO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Lady</dc:creator>
  <cp:lastModifiedBy>Lady</cp:lastModifiedBy>
  <cp:revision>2</cp:revision>
  <dcterms:created xsi:type="dcterms:W3CDTF">2025-08-30T00:58:47Z</dcterms:created>
  <dcterms:modified xsi:type="dcterms:W3CDTF">2025-08-30T01:18:33Z</dcterms:modified>
</cp:coreProperties>
</file>