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30448435-6C32-46D0-B645-066D873DF110}" type="datetimeFigureOut">
              <a:rPr lang="en-US" smtClean="0"/>
              <a:t>8/21/2025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84941A1E-0E2D-4EB9-8A47-E9CF4E54606C}" type="slidenum">
              <a:rPr lang="en-US" smtClean="0"/>
              <a:t>‹Nº›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2866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48435-6C32-46D0-B645-066D873DF110}" type="datetimeFigureOut">
              <a:rPr lang="en-US" smtClean="0"/>
              <a:t>8/21/2025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41A1E-0E2D-4EB9-8A47-E9CF4E54606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460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48435-6C32-46D0-B645-066D873DF110}" type="datetimeFigureOut">
              <a:rPr lang="en-US" smtClean="0"/>
              <a:t>8/21/2025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41A1E-0E2D-4EB9-8A47-E9CF4E54606C}" type="slidenum">
              <a:rPr lang="en-US" smtClean="0"/>
              <a:t>‹Nº›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95031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48435-6C32-46D0-B645-066D873DF110}" type="datetimeFigureOut">
              <a:rPr lang="en-US" smtClean="0"/>
              <a:t>8/21/2025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41A1E-0E2D-4EB9-8A47-E9CF4E54606C}" type="slidenum">
              <a:rPr lang="en-US" smtClean="0"/>
              <a:t>‹Nº›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80605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48435-6C32-46D0-B645-066D873DF110}" type="datetimeFigureOut">
              <a:rPr lang="en-US" smtClean="0"/>
              <a:t>8/21/2025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41A1E-0E2D-4EB9-8A47-E9CF4E54606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5841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48435-6C32-46D0-B645-066D873DF110}" type="datetimeFigureOut">
              <a:rPr lang="en-US" smtClean="0"/>
              <a:t>8/21/2025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41A1E-0E2D-4EB9-8A47-E9CF4E54606C}" type="slidenum">
              <a:rPr lang="en-US" smtClean="0"/>
              <a:t>‹Nº›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00293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48435-6C32-46D0-B645-066D873DF110}" type="datetimeFigureOut">
              <a:rPr lang="en-US" smtClean="0"/>
              <a:t>8/21/2025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41A1E-0E2D-4EB9-8A47-E9CF4E54606C}" type="slidenum">
              <a:rPr lang="en-US" smtClean="0"/>
              <a:t>‹Nº›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99263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48435-6C32-46D0-B645-066D873DF110}" type="datetimeFigureOut">
              <a:rPr lang="en-US" smtClean="0"/>
              <a:t>8/21/2025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41A1E-0E2D-4EB9-8A47-E9CF4E54606C}" type="slidenum">
              <a:rPr lang="en-US" smtClean="0"/>
              <a:t>‹Nº›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88289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48435-6C32-46D0-B645-066D873DF110}" type="datetimeFigureOut">
              <a:rPr lang="en-US" smtClean="0"/>
              <a:t>8/21/2025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41A1E-0E2D-4EB9-8A47-E9CF4E54606C}" type="slidenum">
              <a:rPr lang="en-US" smtClean="0"/>
              <a:t>‹Nº›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5356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48435-6C32-46D0-B645-066D873DF110}" type="datetimeFigureOut">
              <a:rPr lang="en-US" smtClean="0"/>
              <a:t>8/21/2025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41A1E-0E2D-4EB9-8A47-E9CF4E54606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994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48435-6C32-46D0-B645-066D873DF110}" type="datetimeFigureOut">
              <a:rPr lang="en-US" smtClean="0"/>
              <a:t>8/21/2025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41A1E-0E2D-4EB9-8A47-E9CF4E54606C}" type="slidenum">
              <a:rPr lang="en-US" smtClean="0"/>
              <a:t>‹Nº›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4723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48435-6C32-46D0-B645-066D873DF110}" type="datetimeFigureOut">
              <a:rPr lang="en-US" smtClean="0"/>
              <a:t>8/21/2025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41A1E-0E2D-4EB9-8A47-E9CF4E54606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168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48435-6C32-46D0-B645-066D873DF110}" type="datetimeFigureOut">
              <a:rPr lang="en-US" smtClean="0"/>
              <a:t>8/21/2025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41A1E-0E2D-4EB9-8A47-E9CF4E54606C}" type="slidenum">
              <a:rPr lang="en-US" smtClean="0"/>
              <a:t>‹Nº›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2673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48435-6C32-46D0-B645-066D873DF110}" type="datetimeFigureOut">
              <a:rPr lang="en-US" smtClean="0"/>
              <a:t>8/21/2025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41A1E-0E2D-4EB9-8A47-E9CF4E54606C}" type="slidenum">
              <a:rPr lang="en-US" smtClean="0"/>
              <a:t>‹Nº›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5704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48435-6C32-46D0-B645-066D873DF110}" type="datetimeFigureOut">
              <a:rPr lang="en-US" smtClean="0"/>
              <a:t>8/21/2025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41A1E-0E2D-4EB9-8A47-E9CF4E54606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190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48435-6C32-46D0-B645-066D873DF110}" type="datetimeFigureOut">
              <a:rPr lang="en-US" smtClean="0"/>
              <a:t>8/21/2025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41A1E-0E2D-4EB9-8A47-E9CF4E54606C}" type="slidenum">
              <a:rPr lang="en-US" smtClean="0"/>
              <a:t>‹Nº›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7645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48435-6C32-46D0-B645-066D873DF110}" type="datetimeFigureOut">
              <a:rPr lang="en-US" smtClean="0"/>
              <a:t>8/21/2025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41A1E-0E2D-4EB9-8A47-E9CF4E54606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490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0448435-6C32-46D0-B645-066D873DF110}" type="datetimeFigureOut">
              <a:rPr lang="en-US" smtClean="0"/>
              <a:t>8/21/2025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4941A1E-0E2D-4EB9-8A47-E9CF4E54606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235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  <p:sldLayoutId id="214748373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GCj5rAppb7I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TERCER PERIODO</a:t>
            </a:r>
            <a:br>
              <a:rPr lang="es-ES" dirty="0" smtClean="0"/>
            </a:br>
            <a:r>
              <a:rPr lang="es-ES" dirty="0" smtClean="0"/>
              <a:t>GEOMETRÍA</a:t>
            </a:r>
            <a:endParaRPr lang="en-US" dirty="0"/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6745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CONTENIDOS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s-ES" sz="4400" dirty="0" smtClean="0"/>
              <a:t>Área de los polígonos.</a:t>
            </a:r>
            <a:endParaRPr lang="en-US" sz="4400" dirty="0" smtClean="0"/>
          </a:p>
          <a:p>
            <a:r>
              <a:rPr lang="es-ES" sz="4400" dirty="0" smtClean="0"/>
              <a:t>Volumen de un sólido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5339505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INDICADORES DE LOGRO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s-ES" sz="3200" dirty="0"/>
              <a:t>Resolución de situaciones problema cotidianos en donde se involucran los sólidos.</a:t>
            </a:r>
            <a:endParaRPr lang="en-US" sz="3200" dirty="0"/>
          </a:p>
          <a:p>
            <a:endParaRPr lang="en-US" sz="3200" dirty="0"/>
          </a:p>
          <a:p>
            <a:pPr lvl="0"/>
            <a:r>
              <a:rPr lang="es-ES" sz="3200" dirty="0"/>
              <a:t>Construcción con regla y compás de figuras geométricas.</a:t>
            </a:r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pPr lvl="0"/>
            <a:r>
              <a:rPr lang="es-ES" sz="3200" dirty="0"/>
              <a:t>Conceptualización de perímetro y área de figuras planas.</a:t>
            </a:r>
            <a:endParaRPr lang="en-US" sz="3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1437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0"/>
            <a:r>
              <a:rPr lang="es-ES" sz="3200" dirty="0"/>
              <a:t>Resolución de problemas empleando el perímetro y/o el área de un polígono a través de programas interactivos. </a:t>
            </a:r>
            <a:endParaRPr lang="en-US" sz="3200" dirty="0"/>
          </a:p>
          <a:p>
            <a:pPr marL="0" indent="0">
              <a:buNone/>
            </a:pPr>
            <a:r>
              <a:rPr lang="es-ES" sz="3200" dirty="0"/>
              <a:t> </a:t>
            </a:r>
            <a:endParaRPr lang="en-US" sz="3200" dirty="0"/>
          </a:p>
          <a:p>
            <a:pPr lvl="0"/>
            <a:r>
              <a:rPr lang="es-ES" sz="3200" dirty="0"/>
              <a:t>Aplicación de las fórmulas para encontrar el volumen de sólidos. </a:t>
            </a:r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pPr lvl="0"/>
            <a:r>
              <a:rPr lang="es-ES" sz="3200" dirty="0"/>
              <a:t>Identificación de las medidas de longitud, área y superficie.</a:t>
            </a:r>
            <a:endParaRPr lang="en-US" sz="3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9250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dirty="0"/>
              <a:t>Ver video </a:t>
            </a:r>
            <a:r>
              <a:rPr lang="es-ES" dirty="0">
                <a:hlinkClick r:id="rId2"/>
              </a:rPr>
              <a:t>https://</a:t>
            </a:r>
            <a:r>
              <a:rPr lang="es-ES" dirty="0" smtClean="0">
                <a:hlinkClick r:id="rId2"/>
              </a:rPr>
              <a:t>www.youtube.com/watch?v=GCj5rAppb7I</a:t>
            </a:r>
            <a:endParaRPr lang="es-E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05043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POLIEDROS REGULARES. 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ES" dirty="0" smtClean="0"/>
              <a:t>Son </a:t>
            </a:r>
            <a:r>
              <a:rPr lang="es-ES" dirty="0"/>
              <a:t>cuerpos geométricos cuyas caras son polígonos iguales y regulares. Sólo hay cinco poliedros regulares. </a:t>
            </a:r>
            <a:endParaRPr lang="es-ES" dirty="0" smtClean="0"/>
          </a:p>
          <a:p>
            <a:r>
              <a:rPr lang="es-ES" dirty="0" smtClean="0"/>
              <a:t> </a:t>
            </a:r>
            <a:r>
              <a:rPr lang="es-ES" dirty="0"/>
              <a:t>El Tetraedro: Sus cuatro caras son triángulos equiláteros</a:t>
            </a:r>
            <a:r>
              <a:rPr lang="es-ES" dirty="0" smtClean="0"/>
              <a:t>.</a:t>
            </a:r>
          </a:p>
          <a:p>
            <a:r>
              <a:rPr lang="es-ES" dirty="0" smtClean="0"/>
              <a:t> </a:t>
            </a:r>
            <a:r>
              <a:rPr lang="es-ES" dirty="0"/>
              <a:t>El Cubo: Sus seis caras son cuadrados. </a:t>
            </a:r>
            <a:endParaRPr lang="es-ES" dirty="0" smtClean="0"/>
          </a:p>
          <a:p>
            <a:r>
              <a:rPr lang="es-ES" dirty="0" smtClean="0"/>
              <a:t> </a:t>
            </a:r>
            <a:r>
              <a:rPr lang="es-ES" dirty="0"/>
              <a:t>El Octaedro: Sus ocho caras son triángulos equiláteros. </a:t>
            </a:r>
            <a:endParaRPr lang="es-ES" dirty="0" smtClean="0"/>
          </a:p>
          <a:p>
            <a:r>
              <a:rPr lang="es-ES" dirty="0" smtClean="0"/>
              <a:t> </a:t>
            </a:r>
            <a:r>
              <a:rPr lang="es-ES" dirty="0"/>
              <a:t>El Dodecaedro: Las doce caras son pentágonos regulares. </a:t>
            </a:r>
            <a:endParaRPr lang="es-ES" dirty="0" smtClean="0"/>
          </a:p>
          <a:p>
            <a:r>
              <a:rPr lang="es-ES" dirty="0" smtClean="0"/>
              <a:t> </a:t>
            </a:r>
            <a:r>
              <a:rPr lang="es-ES" dirty="0"/>
              <a:t>El Icosaedro: Sus veinte caras son triángulos equiláteros.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5810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ACTIVIDAD EVALUATIVA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dirty="0" smtClean="0"/>
              <a:t>1. Consultas cuantas caras, aristas y vértices tienen los poliedros regulares. </a:t>
            </a:r>
          </a:p>
          <a:p>
            <a:endParaRPr lang="en-U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1" y="3069771"/>
            <a:ext cx="6633753" cy="292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6438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dirty="0" smtClean="0"/>
              <a:t> </a:t>
            </a:r>
            <a:endParaRPr lang="en-U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9428" y="1239338"/>
            <a:ext cx="9782176" cy="2966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5581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0951" y="988423"/>
            <a:ext cx="10132032" cy="4484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48750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Orgá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á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á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23</TotalTime>
  <Words>159</Words>
  <Application>Microsoft Office PowerPoint</Application>
  <PresentationFormat>Panorámica</PresentationFormat>
  <Paragraphs>26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2" baseType="lpstr">
      <vt:lpstr>Arial</vt:lpstr>
      <vt:lpstr>Garamond</vt:lpstr>
      <vt:lpstr>Orgánico</vt:lpstr>
      <vt:lpstr>TERCER PERIODO GEOMETRÍA</vt:lpstr>
      <vt:lpstr>CONTENIDOS</vt:lpstr>
      <vt:lpstr>INDICADORES DE LOGRO</vt:lpstr>
      <vt:lpstr>Presentación de PowerPoint</vt:lpstr>
      <vt:lpstr>Presentación de PowerPoint</vt:lpstr>
      <vt:lpstr>POLIEDROS REGULARES. </vt:lpstr>
      <vt:lpstr>ACTIVIDAD EVALUATIVA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TERCER PERIODO GEOMETRÍA</dc:title>
  <dc:creator>Usuario</dc:creator>
  <cp:lastModifiedBy>Usuario</cp:lastModifiedBy>
  <cp:revision>3</cp:revision>
  <dcterms:created xsi:type="dcterms:W3CDTF">2025-08-21T15:45:06Z</dcterms:created>
  <dcterms:modified xsi:type="dcterms:W3CDTF">2025-08-21T16:08:13Z</dcterms:modified>
</cp:coreProperties>
</file>